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22"/>
  </p:notesMasterIdLst>
  <p:sldIdLst>
    <p:sldId id="256" r:id="rId2"/>
    <p:sldId id="368" r:id="rId3"/>
    <p:sldId id="369" r:id="rId4"/>
    <p:sldId id="373" r:id="rId5"/>
    <p:sldId id="374" r:id="rId6"/>
    <p:sldId id="375" r:id="rId7"/>
    <p:sldId id="376" r:id="rId8"/>
    <p:sldId id="377" r:id="rId9"/>
    <p:sldId id="378" r:id="rId10"/>
    <p:sldId id="379" r:id="rId11"/>
    <p:sldId id="380" r:id="rId12"/>
    <p:sldId id="381" r:id="rId13"/>
    <p:sldId id="382" r:id="rId14"/>
    <p:sldId id="383" r:id="rId15"/>
    <p:sldId id="384" r:id="rId16"/>
    <p:sldId id="385" r:id="rId17"/>
    <p:sldId id="386" r:id="rId18"/>
    <p:sldId id="387" r:id="rId19"/>
    <p:sldId id="388" r:id="rId20"/>
    <p:sldId id="389" r:id="rId21"/>
    <p:sldId id="396" r:id="rId22"/>
    <p:sldId id="390" r:id="rId23"/>
    <p:sldId id="391" r:id="rId24"/>
    <p:sldId id="392" r:id="rId25"/>
    <p:sldId id="393" r:id="rId26"/>
    <p:sldId id="394" r:id="rId27"/>
    <p:sldId id="395" r:id="rId28"/>
    <p:sldId id="397" r:id="rId29"/>
    <p:sldId id="398" r:id="rId30"/>
    <p:sldId id="399" r:id="rId31"/>
    <p:sldId id="400" r:id="rId32"/>
    <p:sldId id="401" r:id="rId33"/>
    <p:sldId id="402" r:id="rId34"/>
    <p:sldId id="403" r:id="rId35"/>
    <p:sldId id="404" r:id="rId36"/>
    <p:sldId id="405" r:id="rId37"/>
    <p:sldId id="406" r:id="rId38"/>
    <p:sldId id="407" r:id="rId39"/>
    <p:sldId id="408" r:id="rId40"/>
    <p:sldId id="409" r:id="rId41"/>
    <p:sldId id="410" r:id="rId42"/>
    <p:sldId id="411" r:id="rId43"/>
    <p:sldId id="412" r:id="rId44"/>
    <p:sldId id="413" r:id="rId45"/>
    <p:sldId id="414" r:id="rId46"/>
    <p:sldId id="415" r:id="rId47"/>
    <p:sldId id="416" r:id="rId48"/>
    <p:sldId id="417" r:id="rId49"/>
    <p:sldId id="418" r:id="rId50"/>
    <p:sldId id="419" r:id="rId51"/>
    <p:sldId id="420" r:id="rId52"/>
    <p:sldId id="421" r:id="rId53"/>
    <p:sldId id="422" r:id="rId54"/>
    <p:sldId id="423" r:id="rId55"/>
    <p:sldId id="424" r:id="rId56"/>
    <p:sldId id="425" r:id="rId57"/>
    <p:sldId id="426" r:id="rId58"/>
    <p:sldId id="427" r:id="rId59"/>
    <p:sldId id="428" r:id="rId60"/>
    <p:sldId id="429" r:id="rId61"/>
    <p:sldId id="430" r:id="rId62"/>
    <p:sldId id="431" r:id="rId63"/>
    <p:sldId id="432" r:id="rId64"/>
    <p:sldId id="433" r:id="rId65"/>
    <p:sldId id="434" r:id="rId66"/>
    <p:sldId id="435" r:id="rId67"/>
    <p:sldId id="436" r:id="rId68"/>
    <p:sldId id="437" r:id="rId69"/>
    <p:sldId id="438" r:id="rId70"/>
    <p:sldId id="439" r:id="rId71"/>
    <p:sldId id="440" r:id="rId72"/>
    <p:sldId id="441" r:id="rId73"/>
    <p:sldId id="442" r:id="rId74"/>
    <p:sldId id="443" r:id="rId75"/>
    <p:sldId id="444" r:id="rId76"/>
    <p:sldId id="445" r:id="rId77"/>
    <p:sldId id="446" r:id="rId78"/>
    <p:sldId id="447" r:id="rId79"/>
    <p:sldId id="448" r:id="rId80"/>
    <p:sldId id="449" r:id="rId81"/>
    <p:sldId id="450" r:id="rId82"/>
    <p:sldId id="451" r:id="rId83"/>
    <p:sldId id="452" r:id="rId84"/>
    <p:sldId id="453" r:id="rId85"/>
    <p:sldId id="454" r:id="rId86"/>
    <p:sldId id="455" r:id="rId87"/>
    <p:sldId id="456" r:id="rId88"/>
    <p:sldId id="457" r:id="rId89"/>
    <p:sldId id="458" r:id="rId90"/>
    <p:sldId id="459" r:id="rId91"/>
    <p:sldId id="460" r:id="rId92"/>
    <p:sldId id="461" r:id="rId93"/>
    <p:sldId id="462" r:id="rId94"/>
    <p:sldId id="463" r:id="rId95"/>
    <p:sldId id="464" r:id="rId96"/>
    <p:sldId id="465" r:id="rId97"/>
    <p:sldId id="466" r:id="rId98"/>
    <p:sldId id="467" r:id="rId99"/>
    <p:sldId id="468" r:id="rId100"/>
    <p:sldId id="469" r:id="rId101"/>
    <p:sldId id="470" r:id="rId102"/>
    <p:sldId id="471" r:id="rId103"/>
    <p:sldId id="472" r:id="rId104"/>
    <p:sldId id="473" r:id="rId105"/>
    <p:sldId id="474" r:id="rId106"/>
    <p:sldId id="475" r:id="rId107"/>
    <p:sldId id="476" r:id="rId108"/>
    <p:sldId id="477" r:id="rId109"/>
    <p:sldId id="478" r:id="rId110"/>
    <p:sldId id="479" r:id="rId111"/>
    <p:sldId id="480" r:id="rId112"/>
    <p:sldId id="481" r:id="rId113"/>
    <p:sldId id="482" r:id="rId114"/>
    <p:sldId id="483" r:id="rId115"/>
    <p:sldId id="484" r:id="rId116"/>
    <p:sldId id="485" r:id="rId117"/>
    <p:sldId id="486" r:id="rId118"/>
    <p:sldId id="487" r:id="rId119"/>
    <p:sldId id="488" r:id="rId120"/>
    <p:sldId id="371" r:id="rId121"/>
  </p:sldIdLst>
  <p:sldSz cx="11379200" cy="64008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3B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14" autoAdjust="0"/>
    <p:restoredTop sz="94660"/>
  </p:normalViewPr>
  <p:slideViewPr>
    <p:cSldViewPr snapToGrid="0">
      <p:cViewPr varScale="1">
        <p:scale>
          <a:sx n="68" d="100"/>
          <a:sy n="68" d="100"/>
        </p:scale>
        <p:origin x="72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1EA4C1-EB68-4DCF-B743-1BB3C3DAB28A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A1A099-2626-435B-9DDA-26EE945FB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730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2400" y="1047539"/>
            <a:ext cx="8534400" cy="2228427"/>
          </a:xfrm>
        </p:spPr>
        <p:txBody>
          <a:bodyPr anchor="b"/>
          <a:lstStyle>
            <a:lvl1pPr algn="ctr"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2400" y="3361902"/>
            <a:ext cx="8534400" cy="1545378"/>
          </a:xfrm>
        </p:spPr>
        <p:txBody>
          <a:bodyPr/>
          <a:lstStyle>
            <a:lvl1pPr marL="0" indent="0" algn="ctr">
              <a:buNone/>
              <a:defRPr sz="2240"/>
            </a:lvl1pPr>
            <a:lvl2pPr marL="426705" indent="0" algn="ctr">
              <a:buNone/>
              <a:defRPr sz="1867"/>
            </a:lvl2pPr>
            <a:lvl3pPr marL="853410" indent="0" algn="ctr">
              <a:buNone/>
              <a:defRPr sz="1680"/>
            </a:lvl3pPr>
            <a:lvl4pPr marL="1280114" indent="0" algn="ctr">
              <a:buNone/>
              <a:defRPr sz="1493"/>
            </a:lvl4pPr>
            <a:lvl5pPr marL="1706819" indent="0" algn="ctr">
              <a:buNone/>
              <a:defRPr sz="1493"/>
            </a:lvl5pPr>
            <a:lvl6pPr marL="2133524" indent="0" algn="ctr">
              <a:buNone/>
              <a:defRPr sz="1493"/>
            </a:lvl6pPr>
            <a:lvl7pPr marL="2560229" indent="0" algn="ctr">
              <a:buNone/>
              <a:defRPr sz="1493"/>
            </a:lvl7pPr>
            <a:lvl8pPr marL="2986933" indent="0" algn="ctr">
              <a:buNone/>
              <a:defRPr sz="1493"/>
            </a:lvl8pPr>
            <a:lvl9pPr marL="3413638" indent="0" algn="ctr">
              <a:buNone/>
              <a:defRPr sz="149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B333-3521-431B-A509-E99B0DF4DDEF}" type="datetime1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347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BB10E-7208-4A57-AB77-C7F4031FCC48}" type="datetime1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62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43240" y="340783"/>
            <a:ext cx="2453640" cy="54243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82320" y="340783"/>
            <a:ext cx="7218680" cy="542438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AEB7B-0801-4EEF-A276-F4A34EDCACF9}" type="datetime1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007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F43CF-E652-4F51-97ED-1E6B258E60EC}" type="datetime1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054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393" y="1595756"/>
            <a:ext cx="9814560" cy="2662555"/>
          </a:xfrm>
        </p:spPr>
        <p:txBody>
          <a:bodyPr anchor="b"/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6393" y="4283499"/>
            <a:ext cx="9814560" cy="1400175"/>
          </a:xfrm>
        </p:spPr>
        <p:txBody>
          <a:bodyPr/>
          <a:lstStyle>
            <a:lvl1pPr marL="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1pPr>
            <a:lvl2pPr marL="42670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2pPr>
            <a:lvl3pPr marL="85341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3pPr>
            <a:lvl4pPr marL="1280114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4pPr>
            <a:lvl5pPr marL="1706819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5pPr>
            <a:lvl6pPr marL="2133524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6pPr>
            <a:lvl7pPr marL="2560229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7pPr>
            <a:lvl8pPr marL="2986933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8pPr>
            <a:lvl9pPr marL="3413638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64699-49EF-4876-B5F0-6AC578FC2CD3}" type="datetime1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24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2320" y="1703917"/>
            <a:ext cx="4836160" cy="40612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60720" y="1703917"/>
            <a:ext cx="4836160" cy="40612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2BC9-656C-45D7-B926-24DE5FA7900B}" type="datetime1">
              <a:rPr lang="en-US" smtClean="0"/>
              <a:t>9/30/2023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172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802" y="340784"/>
            <a:ext cx="9814560" cy="1237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3802" y="1569085"/>
            <a:ext cx="4813935" cy="768985"/>
          </a:xfrm>
        </p:spPr>
        <p:txBody>
          <a:bodyPr anchor="b"/>
          <a:lstStyle>
            <a:lvl1pPr marL="0" indent="0">
              <a:buNone/>
              <a:defRPr sz="2240" b="1"/>
            </a:lvl1pPr>
            <a:lvl2pPr marL="426705" indent="0">
              <a:buNone/>
              <a:defRPr sz="1867" b="1"/>
            </a:lvl2pPr>
            <a:lvl3pPr marL="853410" indent="0">
              <a:buNone/>
              <a:defRPr sz="1680" b="1"/>
            </a:lvl3pPr>
            <a:lvl4pPr marL="1280114" indent="0">
              <a:buNone/>
              <a:defRPr sz="1493" b="1"/>
            </a:lvl4pPr>
            <a:lvl5pPr marL="1706819" indent="0">
              <a:buNone/>
              <a:defRPr sz="1493" b="1"/>
            </a:lvl5pPr>
            <a:lvl6pPr marL="2133524" indent="0">
              <a:buNone/>
              <a:defRPr sz="1493" b="1"/>
            </a:lvl6pPr>
            <a:lvl7pPr marL="2560229" indent="0">
              <a:buNone/>
              <a:defRPr sz="1493" b="1"/>
            </a:lvl7pPr>
            <a:lvl8pPr marL="2986933" indent="0">
              <a:buNone/>
              <a:defRPr sz="1493" b="1"/>
            </a:lvl8pPr>
            <a:lvl9pPr marL="3413638" indent="0">
              <a:buNone/>
              <a:defRPr sz="149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3802" y="2338070"/>
            <a:ext cx="4813935" cy="34389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60720" y="1569085"/>
            <a:ext cx="4837642" cy="768985"/>
          </a:xfrm>
        </p:spPr>
        <p:txBody>
          <a:bodyPr anchor="b"/>
          <a:lstStyle>
            <a:lvl1pPr marL="0" indent="0">
              <a:buNone/>
              <a:defRPr sz="2240" b="1"/>
            </a:lvl1pPr>
            <a:lvl2pPr marL="426705" indent="0">
              <a:buNone/>
              <a:defRPr sz="1867" b="1"/>
            </a:lvl2pPr>
            <a:lvl3pPr marL="853410" indent="0">
              <a:buNone/>
              <a:defRPr sz="1680" b="1"/>
            </a:lvl3pPr>
            <a:lvl4pPr marL="1280114" indent="0">
              <a:buNone/>
              <a:defRPr sz="1493" b="1"/>
            </a:lvl4pPr>
            <a:lvl5pPr marL="1706819" indent="0">
              <a:buNone/>
              <a:defRPr sz="1493" b="1"/>
            </a:lvl5pPr>
            <a:lvl6pPr marL="2133524" indent="0">
              <a:buNone/>
              <a:defRPr sz="1493" b="1"/>
            </a:lvl6pPr>
            <a:lvl7pPr marL="2560229" indent="0">
              <a:buNone/>
              <a:defRPr sz="1493" b="1"/>
            </a:lvl7pPr>
            <a:lvl8pPr marL="2986933" indent="0">
              <a:buNone/>
              <a:defRPr sz="1493" b="1"/>
            </a:lvl8pPr>
            <a:lvl9pPr marL="3413638" indent="0">
              <a:buNone/>
              <a:defRPr sz="149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760720" y="2338070"/>
            <a:ext cx="4837642" cy="34389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A47FE-970C-4EA0-AD20-5E3B6996C5A3}" type="datetime1">
              <a:rPr lang="en-US" smtClean="0"/>
              <a:t>9/30/2023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15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51FDD-36E7-479D-8679-27093598F2C6}" type="datetime1">
              <a:rPr lang="en-US" smtClean="0"/>
              <a:t>9/30/2023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424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15A8D-FE3D-4122-8E2F-272DB4B7CB31}" type="datetime1">
              <a:rPr lang="en-US" smtClean="0"/>
              <a:t>9/30/2023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58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803" y="426720"/>
            <a:ext cx="3670088" cy="1493520"/>
          </a:xfrm>
        </p:spPr>
        <p:txBody>
          <a:bodyPr anchor="b"/>
          <a:lstStyle>
            <a:lvl1pPr>
              <a:defRPr sz="298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7642" y="921597"/>
            <a:ext cx="5760720" cy="4548717"/>
          </a:xfrm>
        </p:spPr>
        <p:txBody>
          <a:bodyPr/>
          <a:lstStyle>
            <a:lvl1pPr>
              <a:defRPr sz="2987"/>
            </a:lvl1pPr>
            <a:lvl2pPr>
              <a:defRPr sz="2613"/>
            </a:lvl2pPr>
            <a:lvl3pPr>
              <a:defRPr sz="2240"/>
            </a:lvl3pPr>
            <a:lvl4pPr>
              <a:defRPr sz="1867"/>
            </a:lvl4pPr>
            <a:lvl5pPr>
              <a:defRPr sz="1867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3803" y="1920240"/>
            <a:ext cx="3670088" cy="3557482"/>
          </a:xfrm>
        </p:spPr>
        <p:txBody>
          <a:bodyPr/>
          <a:lstStyle>
            <a:lvl1pPr marL="0" indent="0">
              <a:buNone/>
              <a:defRPr sz="1493"/>
            </a:lvl1pPr>
            <a:lvl2pPr marL="426705" indent="0">
              <a:buNone/>
              <a:defRPr sz="1307"/>
            </a:lvl2pPr>
            <a:lvl3pPr marL="853410" indent="0">
              <a:buNone/>
              <a:defRPr sz="1120"/>
            </a:lvl3pPr>
            <a:lvl4pPr marL="1280114" indent="0">
              <a:buNone/>
              <a:defRPr sz="933"/>
            </a:lvl4pPr>
            <a:lvl5pPr marL="1706819" indent="0">
              <a:buNone/>
              <a:defRPr sz="933"/>
            </a:lvl5pPr>
            <a:lvl6pPr marL="2133524" indent="0">
              <a:buNone/>
              <a:defRPr sz="933"/>
            </a:lvl6pPr>
            <a:lvl7pPr marL="2560229" indent="0">
              <a:buNone/>
              <a:defRPr sz="933"/>
            </a:lvl7pPr>
            <a:lvl8pPr marL="2986933" indent="0">
              <a:buNone/>
              <a:defRPr sz="933"/>
            </a:lvl8pPr>
            <a:lvl9pPr marL="3413638" indent="0">
              <a:buNone/>
              <a:defRPr sz="9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8F9B9-8278-426C-A6C6-985CBE3190B5}" type="datetime1">
              <a:rPr lang="en-US" smtClean="0"/>
              <a:t>9/30/2023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51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803" y="426720"/>
            <a:ext cx="3670088" cy="1493520"/>
          </a:xfrm>
        </p:spPr>
        <p:txBody>
          <a:bodyPr anchor="b"/>
          <a:lstStyle>
            <a:lvl1pPr>
              <a:defRPr sz="298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7642" y="921597"/>
            <a:ext cx="5760720" cy="4548717"/>
          </a:xfrm>
        </p:spPr>
        <p:txBody>
          <a:bodyPr anchor="t"/>
          <a:lstStyle>
            <a:lvl1pPr marL="0" indent="0">
              <a:buNone/>
              <a:defRPr sz="2987"/>
            </a:lvl1pPr>
            <a:lvl2pPr marL="426705" indent="0">
              <a:buNone/>
              <a:defRPr sz="2613"/>
            </a:lvl2pPr>
            <a:lvl3pPr marL="853410" indent="0">
              <a:buNone/>
              <a:defRPr sz="2240"/>
            </a:lvl3pPr>
            <a:lvl4pPr marL="1280114" indent="0">
              <a:buNone/>
              <a:defRPr sz="1867"/>
            </a:lvl4pPr>
            <a:lvl5pPr marL="1706819" indent="0">
              <a:buNone/>
              <a:defRPr sz="1867"/>
            </a:lvl5pPr>
            <a:lvl6pPr marL="2133524" indent="0">
              <a:buNone/>
              <a:defRPr sz="1867"/>
            </a:lvl6pPr>
            <a:lvl7pPr marL="2560229" indent="0">
              <a:buNone/>
              <a:defRPr sz="1867"/>
            </a:lvl7pPr>
            <a:lvl8pPr marL="2986933" indent="0">
              <a:buNone/>
              <a:defRPr sz="1867"/>
            </a:lvl8pPr>
            <a:lvl9pPr marL="3413638" indent="0">
              <a:buNone/>
              <a:defRPr sz="18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3803" y="1920240"/>
            <a:ext cx="3670088" cy="3557482"/>
          </a:xfrm>
        </p:spPr>
        <p:txBody>
          <a:bodyPr/>
          <a:lstStyle>
            <a:lvl1pPr marL="0" indent="0">
              <a:buNone/>
              <a:defRPr sz="1493"/>
            </a:lvl1pPr>
            <a:lvl2pPr marL="426705" indent="0">
              <a:buNone/>
              <a:defRPr sz="1307"/>
            </a:lvl2pPr>
            <a:lvl3pPr marL="853410" indent="0">
              <a:buNone/>
              <a:defRPr sz="1120"/>
            </a:lvl3pPr>
            <a:lvl4pPr marL="1280114" indent="0">
              <a:buNone/>
              <a:defRPr sz="933"/>
            </a:lvl4pPr>
            <a:lvl5pPr marL="1706819" indent="0">
              <a:buNone/>
              <a:defRPr sz="933"/>
            </a:lvl5pPr>
            <a:lvl6pPr marL="2133524" indent="0">
              <a:buNone/>
              <a:defRPr sz="933"/>
            </a:lvl6pPr>
            <a:lvl7pPr marL="2560229" indent="0">
              <a:buNone/>
              <a:defRPr sz="933"/>
            </a:lvl7pPr>
            <a:lvl8pPr marL="2986933" indent="0">
              <a:buNone/>
              <a:defRPr sz="933"/>
            </a:lvl8pPr>
            <a:lvl9pPr marL="3413638" indent="0">
              <a:buNone/>
              <a:defRPr sz="9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551F-DB4E-4EB0-9B16-E80644265F18}" type="datetime1">
              <a:rPr lang="en-US" smtClean="0"/>
              <a:t>9/30/2023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267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82320" y="340784"/>
            <a:ext cx="9814560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320" y="1703917"/>
            <a:ext cx="9814560" cy="4061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32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CB7518-1258-4753-9ABF-C985B8EF412F}" type="datetime1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69360" y="5932594"/>
            <a:ext cx="384048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BD0F34-2A6E-46AA-B88E-C78564D47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35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853410" rtl="0" eaLnBrk="1" latinLnBrk="0" hangingPunct="1">
        <a:lnSpc>
          <a:spcPct val="90000"/>
        </a:lnSpc>
        <a:spcBef>
          <a:spcPct val="0"/>
        </a:spcBef>
        <a:buNone/>
        <a:defRPr sz="410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3352" indent="-213352" algn="l" defTabSz="8534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2613" kern="1200">
          <a:solidFill>
            <a:schemeClr val="tx1"/>
          </a:solidFill>
          <a:latin typeface="+mn-lt"/>
          <a:ea typeface="+mn-ea"/>
          <a:cs typeface="+mn-cs"/>
        </a:defRPr>
      </a:lvl1pPr>
      <a:lvl2pPr marL="640057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2pPr>
      <a:lvl3pPr marL="1066762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493467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4pPr>
      <a:lvl5pPr marL="1920171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5pPr>
      <a:lvl6pPr marL="2346876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6pPr>
      <a:lvl7pPr marL="2773581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6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8pPr>
      <a:lvl9pPr marL="3626990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26705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2pPr>
      <a:lvl3pPr marL="853410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14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4pPr>
      <a:lvl5pPr marL="1706819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5pPr>
      <a:lvl6pPr marL="2133524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6pPr>
      <a:lvl7pPr marL="2560229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7pPr>
      <a:lvl8pPr marL="2986933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8pPr>
      <a:lvl9pPr marL="3413638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microsoft.com/office/2007/relationships/hdphoto" Target="../media/hdphoto2.wdp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microsoft.com/office/2007/relationships/hdphoto" Target="../media/hdphoto2.wdp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microsoft.com/office/2007/relationships/hdphoto" Target="../media/hdphoto2.wdp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microsoft.com/office/2007/relationships/hdphoto" Target="../media/hdphoto2.wdp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microsoft.com/office/2007/relationships/hdphoto" Target="../media/hdphoto2.wdp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microsoft.com/office/2007/relationships/hdphoto" Target="../media/hdphoto2.wdp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microsoft.com/office/2007/relationships/hdphoto" Target="../media/hdphoto2.wdp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microsoft.com/office/2007/relationships/hdphoto" Target="../media/hdphoto2.wdp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microsoft.com/office/2007/relationships/hdphoto" Target="../media/hdphoto2.wdp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microsoft.com/office/2007/relationships/hdphoto" Target="../media/hdphoto2.wdp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microsoft.com/office/2007/relationships/hdphoto" Target="../media/hdphoto2.wdp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microsoft.com/office/2007/relationships/hdphoto" Target="../media/hdphoto2.wdp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microsoft.com/office/2007/relationships/hdphoto" Target="../media/hdphoto2.wdp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microsoft.com/office/2007/relationships/hdphoto" Target="../media/hdphoto2.wdp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microsoft.com/office/2007/relationships/hdphoto" Target="../media/hdphoto2.wdp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microsoft.com/office/2007/relationships/hdphoto" Target="../media/hdphoto2.wdp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microsoft.com/office/2007/relationships/hdphoto" Target="../media/hdphoto2.wdp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microsoft.com/office/2007/relationships/hdphoto" Target="../media/hdphoto2.wdp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2.wdp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microsoft.com/office/2007/relationships/hdphoto" Target="../media/hdphoto2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microsoft.com/office/2007/relationships/hdphoto" Target="../media/hdphoto2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microsoft.com/office/2007/relationships/hdphoto" Target="../media/hdphoto2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microsoft.com/office/2007/relationships/hdphoto" Target="../media/hdphoto2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microsoft.com/office/2007/relationships/hdphoto" Target="../media/hdphoto2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microsoft.com/office/2007/relationships/hdphoto" Target="../media/hdphoto2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microsoft.com/office/2007/relationships/hdphoto" Target="../media/hdphoto2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microsoft.com/office/2007/relationships/hdphoto" Target="../media/hdphoto2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microsoft.com/office/2007/relationships/hdphoto" Target="../media/hdphoto2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microsoft.com/office/2007/relationships/hdphoto" Target="../media/hdphoto2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microsoft.com/office/2007/relationships/hdphoto" Target="../media/hdphoto2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microsoft.com/office/2007/relationships/hdphoto" Target="../media/hdphoto2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microsoft.com/office/2007/relationships/hdphoto" Target="../media/hdphoto2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microsoft.com/office/2007/relationships/hdphoto" Target="../media/hdphoto2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microsoft.com/office/2007/relationships/hdphoto" Target="../media/hdphoto2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microsoft.com/office/2007/relationships/hdphoto" Target="../media/hdphoto2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microsoft.com/office/2007/relationships/hdphoto" Target="../media/hdphoto2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microsoft.com/office/2007/relationships/hdphoto" Target="../media/hdphoto2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microsoft.com/office/2007/relationships/hdphoto" Target="../media/hdphoto2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microsoft.com/office/2007/relationships/hdphoto" Target="../media/hdphoto2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microsoft.com/office/2007/relationships/hdphoto" Target="../media/hdphoto2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microsoft.com/office/2007/relationships/hdphoto" Target="../media/hdphoto2.wd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microsoft.com/office/2007/relationships/hdphoto" Target="../media/hdphoto2.wd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microsoft.com/office/2007/relationships/hdphoto" Target="../media/hdphoto2.wd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microsoft.com/office/2007/relationships/hdphoto" Target="../media/hdphoto2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microsoft.com/office/2007/relationships/hdphoto" Target="../media/hdphoto2.wdp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microsoft.com/office/2007/relationships/hdphoto" Target="../media/hdphoto2.wdp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microsoft.com/office/2007/relationships/hdphoto" Target="../media/hdphoto2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microsoft.com/office/2007/relationships/hdphoto" Target="../media/hdphoto2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microsoft.com/office/2007/relationships/hdphoto" Target="../media/hdphoto2.wdp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microsoft.com/office/2007/relationships/hdphoto" Target="../media/hdphoto2.wdp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microsoft.com/office/2007/relationships/hdphoto" Target="../media/hdphoto2.wdp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microsoft.com/office/2007/relationships/hdphoto" Target="../media/hdphoto2.wd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microsoft.com/office/2007/relationships/hdphoto" Target="../media/hdphoto2.wd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microsoft.com/office/2007/relationships/hdphoto" Target="../media/hdphoto2.wdp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microsoft.com/office/2007/relationships/hdphoto" Target="../media/hdphoto2.wdp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microsoft.com/office/2007/relationships/hdphoto" Target="../media/hdphoto2.wd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microsoft.com/office/2007/relationships/hdphoto" Target="../media/hdphoto2.wdp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microsoft.com/office/2007/relationships/hdphoto" Target="../media/hdphoto2.wdp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microsoft.com/office/2007/relationships/hdphoto" Target="../media/hdphoto2.wdp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microsoft.com/office/2007/relationships/hdphoto" Target="../media/hdphoto2.wdp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microsoft.com/office/2007/relationships/hdphoto" Target="../media/hdphoto2.wdp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microsoft.com/office/2007/relationships/hdphoto" Target="../media/hdphoto2.wdp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microsoft.com/office/2007/relationships/hdphoto" Target="../media/hdphoto2.wdp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microsoft.com/office/2007/relationships/hdphoto" Target="../media/hdphoto2.wdp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microsoft.com/office/2007/relationships/hdphoto" Target="../media/hdphoto2.wdp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microsoft.com/office/2007/relationships/hdphoto" Target="../media/hdphoto2.wdp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microsoft.com/office/2007/relationships/hdphoto" Target="../media/hdphoto2.wdp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microsoft.com/office/2007/relationships/hdphoto" Target="../media/hdphoto2.wdp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microsoft.com/office/2007/relationships/hdphoto" Target="../media/hdphoto2.wdp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microsoft.com/office/2007/relationships/hdphoto" Target="../media/hdphoto2.wdp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microsoft.com/office/2007/relationships/hdphoto" Target="../media/hdphoto2.wdp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microsoft.com/office/2007/relationships/hdphoto" Target="../media/hdphoto2.wdp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microsoft.com/office/2007/relationships/hdphoto" Target="../media/hdphoto2.wdp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microsoft.com/office/2007/relationships/hdphoto" Target="../media/hdphoto2.wdp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microsoft.com/office/2007/relationships/hdphoto" Target="../media/hdphoto2.wdp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microsoft.com/office/2007/relationships/hdphoto" Target="../media/hdphoto2.wdp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microsoft.com/office/2007/relationships/hdphoto" Target="../media/hdphoto2.wdp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microsoft.com/office/2007/relationships/hdphoto" Target="../media/hdphoto2.wdp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0D724D0-291C-4C3C-8E3E-93EB97A4B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988" y="0"/>
            <a:ext cx="1152898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10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876588" y="5226536"/>
            <a:ext cx="370473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1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CartFileHandling</a:t>
            </a:r>
            <a:endParaRPr kumimoji="0" lang="en-US" altLang="en-US" sz="21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C060E97-B5E1-491B-A0BD-3697753C6F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316" y="920400"/>
            <a:ext cx="7095888" cy="356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6346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100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16711" y="5102868"/>
            <a:ext cx="3864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KnowBillUtilities</a:t>
            </a:r>
            <a:endParaRPr kumimoji="0" lang="en-US" altLang="en-US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7A6DC97-B55E-4E87-B20E-C0073DB730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79" y="1135311"/>
            <a:ext cx="7843632" cy="206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735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101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16711" y="5102868"/>
            <a:ext cx="3864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SearchUtilities</a:t>
            </a:r>
            <a:endParaRPr kumimoji="0" lang="en-US" altLang="en-US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BA69CFF-BE41-4D40-A6E5-D78BAE7CFC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11" y="86110"/>
            <a:ext cx="5378726" cy="501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1056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102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16711" y="5102868"/>
            <a:ext cx="3864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SearchUtilities</a:t>
            </a:r>
            <a:endParaRPr kumimoji="0" lang="en-US" altLang="en-US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BF104F8-9336-40B6-9B25-7731F0FC65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11" y="340784"/>
            <a:ext cx="6236020" cy="414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15527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103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16711" y="5102868"/>
            <a:ext cx="3864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SearchUtilities</a:t>
            </a:r>
            <a:endParaRPr kumimoji="0" lang="en-US" altLang="en-US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6D735F9-315E-43AE-9267-287F6F1092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01" y="484403"/>
            <a:ext cx="5905804" cy="413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0260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104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16711" y="5102868"/>
            <a:ext cx="3864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SearchUtilities</a:t>
            </a:r>
            <a:endParaRPr kumimoji="0" lang="en-US" altLang="en-US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6A3A978-A973-470A-9D1C-BDE8736995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20" y="290718"/>
            <a:ext cx="5600988" cy="452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2008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105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16711" y="5102868"/>
            <a:ext cx="3864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SearchUtilities</a:t>
            </a:r>
            <a:endParaRPr kumimoji="0" lang="en-US" altLang="en-US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DD02FD4-923B-45A7-A8E9-04A0425744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88" y="208755"/>
            <a:ext cx="5519580" cy="468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05218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106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16711" y="5102868"/>
            <a:ext cx="3864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SearchUtilities</a:t>
            </a:r>
            <a:endParaRPr kumimoji="0" lang="en-US" altLang="en-US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230B99A-750A-44F8-9BB6-149E0A83D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20" y="1337772"/>
            <a:ext cx="6626266" cy="233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6197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107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16711" y="5102868"/>
            <a:ext cx="38649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32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Menu</a:t>
            </a:r>
            <a:endParaRPr kumimoji="0" lang="en-US" altLang="en-US" sz="32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C4A66EE7-377E-43E8-9B57-ED035BFBB5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009" y="214514"/>
            <a:ext cx="5569236" cy="467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8198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108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16711" y="5102868"/>
            <a:ext cx="38649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32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Menu</a:t>
            </a:r>
            <a:endParaRPr kumimoji="0" lang="en-US" altLang="en-US" sz="32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75984A6-1605-44F9-AA8B-FAA7A18F52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35" y="1769703"/>
            <a:ext cx="5827127" cy="179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2658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109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16711" y="5187709"/>
            <a:ext cx="3864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4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MenuOptions</a:t>
            </a:r>
            <a:endParaRPr kumimoji="0" lang="en-US" altLang="en-US" sz="24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4E32460-F0C6-4843-A797-1DADD67105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5" y="336314"/>
            <a:ext cx="4800847" cy="451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072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11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876588" y="5226536"/>
            <a:ext cx="370473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1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CartFileHandling</a:t>
            </a:r>
            <a:endParaRPr kumimoji="0" lang="en-US" altLang="en-US" sz="21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1983DDA-F8EF-4B14-A2F3-1718A7C245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986" y="167822"/>
            <a:ext cx="5454930" cy="486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806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110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16711" y="5187709"/>
            <a:ext cx="3864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4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MenuOptions</a:t>
            </a:r>
            <a:endParaRPr kumimoji="0" lang="en-US" altLang="en-US" sz="24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0375EDE-904D-44D9-8742-B33403581C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14" y="279161"/>
            <a:ext cx="6045511" cy="462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7973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111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16711" y="5187709"/>
            <a:ext cx="3864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4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OptionUtilities</a:t>
            </a:r>
            <a:endParaRPr kumimoji="0" lang="en-US" altLang="en-US" sz="24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86E7193-BD1C-4EB8-8AEF-5EE49C4C48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939" y="68668"/>
            <a:ext cx="5150115" cy="524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1947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112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16711" y="5131711"/>
            <a:ext cx="38649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32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LogIn</a:t>
            </a:r>
            <a:endParaRPr kumimoji="0" lang="en-US" altLang="en-US" sz="32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128A8CB-574B-48D9-AB12-DBBE04821F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80" y="349811"/>
            <a:ext cx="6913374" cy="453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03665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113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16711" y="5131711"/>
            <a:ext cx="38649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32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LogIn</a:t>
            </a:r>
            <a:endParaRPr kumimoji="0" lang="en-US" altLang="en-US" sz="32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65FF8E2-3EC0-4FA6-89AF-0589FD17D5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90" y="340784"/>
            <a:ext cx="7285943" cy="441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7662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114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16711" y="5131711"/>
            <a:ext cx="38649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32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LogIn</a:t>
            </a:r>
            <a:endParaRPr kumimoji="0" lang="en-US" altLang="en-US" sz="32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F162272-6422-4DD9-AE37-4482AE9605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11" y="217998"/>
            <a:ext cx="6514027" cy="464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8802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115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16711" y="5131711"/>
            <a:ext cx="38649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3200" b="1" i="0" u="none" strike="noStrike" cap="none" normalizeH="0" baseline="0" dirty="0" err="1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SignUp</a:t>
            </a:r>
            <a:endParaRPr kumimoji="0" lang="en-US" altLang="en-US" sz="32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176DE26-6BCE-4DF5-AA67-892067146C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8" y="143424"/>
            <a:ext cx="6101640" cy="469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95775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116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16711" y="5131711"/>
            <a:ext cx="38649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3200" b="1" i="0" u="none" strike="noStrike" cap="none" normalizeH="0" baseline="0" dirty="0" err="1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SignUp</a:t>
            </a:r>
            <a:endParaRPr kumimoji="0" lang="en-US" altLang="en-US" sz="32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E934E08-6585-41F4-9BA9-5FEA206CB4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7" y="133681"/>
            <a:ext cx="6858352" cy="486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0104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117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16711" y="5131711"/>
            <a:ext cx="38649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3200" b="1" i="0" u="none" strike="noStrike" cap="none" normalizeH="0" baseline="0" dirty="0" err="1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SignUp</a:t>
            </a:r>
            <a:endParaRPr kumimoji="0" lang="en-US" altLang="en-US" sz="32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114CB12-F826-4147-8E43-91F4DFE057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40" y="185934"/>
            <a:ext cx="6332874" cy="461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1240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118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16711" y="5131711"/>
            <a:ext cx="38649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3200" b="1" i="0" u="none" strike="noStrike" cap="none" normalizeH="0" baseline="0" dirty="0" err="1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SignUp</a:t>
            </a:r>
            <a:endParaRPr kumimoji="0" lang="en-US" altLang="en-US" sz="32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69831EF-5362-45CE-881B-811EC7C82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99" y="340784"/>
            <a:ext cx="5472889" cy="434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2935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119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16711" y="5131711"/>
            <a:ext cx="38649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3200" b="1" i="0" u="none" strike="noStrike" cap="none" normalizeH="0" baseline="0" dirty="0" err="1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SignUp</a:t>
            </a:r>
            <a:endParaRPr kumimoji="0" lang="en-US" altLang="en-US" sz="32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670689A-54D0-4525-B371-05A9647D80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01" y="891676"/>
            <a:ext cx="6846772" cy="316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812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12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876588" y="5226536"/>
            <a:ext cx="370473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1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CartFileHandling</a:t>
            </a:r>
            <a:endParaRPr kumimoji="0" lang="en-US" altLang="en-US" sz="21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55F8ACE-A9CA-4090-8C21-D154E1EB44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419" y="513922"/>
            <a:ext cx="7487035" cy="431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0363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987FD-B4C9-4C7C-BEC5-0738EFC27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C09AFC91-3251-4BFE-AC12-0BED39F0EB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79200" cy="6400801"/>
          </a:xfr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7BCBB8D-73A2-4A16-A60C-23CEC9ACF3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61" b="97944" l="10000" r="90000">
                        <a14:foregroundMark x1="37683" y1="8117" x2="28537" y2="7684"/>
                        <a14:foregroundMark x1="27073" y1="7251" x2="34756" y2="6061"/>
                        <a14:foregroundMark x1="50854" y1="49459" x2="55183" y2="81926"/>
                        <a14:foregroundMark x1="50061" y1="57468" x2="51585" y2="76840"/>
                        <a14:foregroundMark x1="47195" y1="67857" x2="43171" y2="90693"/>
                        <a14:foregroundMark x1="49878" y1="84416" x2="54146" y2="88420"/>
                        <a14:foregroundMark x1="54146" y1="88420" x2="62256" y2="91775"/>
                        <a14:foregroundMark x1="70061" y1="96429" x2="64573" y2="97944"/>
                        <a14:foregroundMark x1="57561" y1="95563" x2="65610" y2="86255"/>
                        <a14:foregroundMark x1="70671" y1="96645" x2="67195" y2="94589"/>
                        <a14:foregroundMark x1="71707" y1="95022" x2="71707" y2="95022"/>
                        <a14:foregroundMark x1="71524" y1="95022" x2="68476" y2="94697"/>
                        <a14:foregroundMark x1="61159" y1="80736" x2="53293" y2="70563"/>
                        <a14:foregroundMark x1="53293" y1="70563" x2="52683" y2="69264"/>
                        <a14:foregroundMark x1="61707" y1="75649" x2="59329" y2="68182"/>
                        <a14:foregroundMark x1="62012" y1="73918" x2="59817" y2="66450"/>
                        <a14:foregroundMark x1="36707" y1="19913" x2="37744" y2="24351"/>
                        <a14:foregroundMark x1="44268" y1="39935" x2="42866" y2="34848"/>
                        <a14:foregroundMark x1="50549" y1="9740" x2="51098" y2="43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044" r="27990"/>
          <a:stretch/>
        </p:blipFill>
        <p:spPr>
          <a:xfrm>
            <a:off x="1992223" y="2942908"/>
            <a:ext cx="2644274" cy="345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75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13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857734" y="5226536"/>
            <a:ext cx="370473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1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UserFileHandling</a:t>
            </a:r>
            <a:endParaRPr kumimoji="0" lang="en-US" altLang="en-US" sz="21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25" name="Picture 24" descr="Text&#10;&#10;Description automatically generated">
            <a:extLst>
              <a:ext uri="{FF2B5EF4-FFF2-40B4-BE49-F238E27FC236}">
                <a16:creationId xmlns:a16="http://schemas.microsoft.com/office/drawing/2014/main" id="{A05C24C1-FA8C-4721-A832-5FAB7994AA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741" y="340784"/>
            <a:ext cx="6911429" cy="447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408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14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857734" y="5226536"/>
            <a:ext cx="370473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1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UserFileHandling</a:t>
            </a:r>
            <a:endParaRPr kumimoji="0" lang="en-US" altLang="en-US" sz="21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0D3D346-4223-45EF-9ABD-7B4CBA7632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50" y="1406873"/>
            <a:ext cx="7640635" cy="307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862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15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857734" y="5226536"/>
            <a:ext cx="370473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1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UserFileHandling</a:t>
            </a:r>
            <a:endParaRPr kumimoji="0" lang="en-US" altLang="en-US" sz="21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2AB4B2A-05B8-4C61-A51E-05764BB4F1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170" y="340784"/>
            <a:ext cx="7113034" cy="443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848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16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857734" y="5226536"/>
            <a:ext cx="370473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1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UserFileHandling</a:t>
            </a:r>
            <a:endParaRPr kumimoji="0" lang="en-US" altLang="en-US" sz="21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AEC1EED-6964-4945-A35A-62DD96C2DA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631" y="174172"/>
            <a:ext cx="5581937" cy="4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725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17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857734" y="5226536"/>
            <a:ext cx="370473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1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UserFileHandling</a:t>
            </a:r>
            <a:endParaRPr kumimoji="0" lang="en-US" altLang="en-US" sz="21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9788160-B5AD-4840-9387-BC9E8EB583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717" y="415451"/>
            <a:ext cx="6959958" cy="441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33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18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857734" y="5226536"/>
            <a:ext cx="370473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1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UserFileHandling</a:t>
            </a:r>
            <a:endParaRPr kumimoji="0" lang="en-US" altLang="en-US" sz="21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138A864-71C0-4F10-A23C-EDFECAE050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208" y="726380"/>
            <a:ext cx="7150467" cy="406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45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19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857734" y="5226536"/>
            <a:ext cx="370473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1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UserFileHandling</a:t>
            </a:r>
            <a:endParaRPr kumimoji="0" lang="en-US" altLang="en-US" sz="21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A3E497F-D4E5-413E-976E-4AD0DAED3E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88" y="657125"/>
            <a:ext cx="6331275" cy="407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31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 descr="Chart, bubble chart&#10;&#10;Description automatically generated">
            <a:extLst>
              <a:ext uri="{FF2B5EF4-FFF2-40B4-BE49-F238E27FC236}">
                <a16:creationId xmlns:a16="http://schemas.microsoft.com/office/drawing/2014/main" id="{6E8A7072-2F32-41A2-87F9-91E1EBB48C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A38B5A-18C3-45C4-8FC9-A48EF6E1D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74873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 smtClean="0">
                <a:solidFill>
                  <a:schemeClr val="bg1"/>
                </a:solidFill>
                <a:latin typeface="Abraam" pitchFamily="2" charset="0"/>
              </a:rPr>
              <a:t>2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7" name="Graphic 6" descr="Programmer male with solid fill">
            <a:extLst>
              <a:ext uri="{FF2B5EF4-FFF2-40B4-BE49-F238E27FC236}">
                <a16:creationId xmlns:a16="http://schemas.microsoft.com/office/drawing/2014/main" id="{9230B843-C8B6-4EF0-BDDE-4270B7DC90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6116" y="1918761"/>
            <a:ext cx="855417" cy="855417"/>
          </a:xfrm>
          <a:prstGeom prst="rect">
            <a:avLst/>
          </a:prstGeom>
        </p:spPr>
      </p:pic>
      <p:pic>
        <p:nvPicPr>
          <p:cNvPr id="8" name="Graphic 7" descr="Programmer male with solid fill">
            <a:extLst>
              <a:ext uri="{FF2B5EF4-FFF2-40B4-BE49-F238E27FC236}">
                <a16:creationId xmlns:a16="http://schemas.microsoft.com/office/drawing/2014/main" id="{CD3387A7-7404-406C-A3C2-7464B86BD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6116" y="3216556"/>
            <a:ext cx="855417" cy="855417"/>
          </a:xfrm>
          <a:prstGeom prst="rect">
            <a:avLst/>
          </a:prstGeom>
        </p:spPr>
      </p:pic>
      <p:pic>
        <p:nvPicPr>
          <p:cNvPr id="9" name="Graphic 8" descr="Programmer male with solid fill">
            <a:extLst>
              <a:ext uri="{FF2B5EF4-FFF2-40B4-BE49-F238E27FC236}">
                <a16:creationId xmlns:a16="http://schemas.microsoft.com/office/drawing/2014/main" id="{3D491109-6ACE-462B-A9CF-E0138CEBD2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6116" y="4592980"/>
            <a:ext cx="855417" cy="855417"/>
          </a:xfrm>
          <a:prstGeom prst="rect">
            <a:avLst/>
          </a:prstGeom>
        </p:spPr>
      </p:pic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F4DF333-36AA-427C-9302-79DBD4DCC55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061" b="97944" l="10000" r="90000">
                        <a14:foregroundMark x1="37683" y1="8117" x2="28537" y2="7684"/>
                        <a14:foregroundMark x1="27073" y1="7251" x2="34756" y2="6061"/>
                        <a14:foregroundMark x1="50854" y1="49459" x2="55183" y2="81926"/>
                        <a14:foregroundMark x1="50061" y1="57468" x2="51585" y2="76840"/>
                        <a14:foregroundMark x1="47195" y1="67857" x2="43171" y2="90693"/>
                        <a14:foregroundMark x1="49878" y1="84416" x2="54146" y2="88420"/>
                        <a14:foregroundMark x1="54146" y1="88420" x2="62256" y2="91775"/>
                        <a14:foregroundMark x1="70061" y1="96429" x2="64573" y2="97944"/>
                        <a14:foregroundMark x1="57561" y1="95563" x2="65610" y2="86255"/>
                        <a14:foregroundMark x1="70671" y1="96645" x2="67195" y2="94589"/>
                        <a14:foregroundMark x1="71707" y1="95022" x2="71707" y2="95022"/>
                        <a14:foregroundMark x1="71524" y1="95022" x2="68476" y2="94697"/>
                        <a14:foregroundMark x1="61159" y1="80736" x2="53293" y2="70563"/>
                        <a14:foregroundMark x1="53293" y1="70563" x2="52683" y2="69264"/>
                        <a14:foregroundMark x1="61707" y1="75649" x2="59329" y2="68182"/>
                        <a14:foregroundMark x1="62012" y1="73918" x2="59817" y2="66450"/>
                        <a14:foregroundMark x1="36707" y1="19913" x2="37744" y2="24351"/>
                        <a14:foregroundMark x1="44268" y1="39935" x2="42866" y2="34848"/>
                        <a14:foregroundMark x1="50549" y1="9740" x2="51098" y2="43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044" r="27990"/>
          <a:stretch/>
        </p:blipFill>
        <p:spPr>
          <a:xfrm>
            <a:off x="221810" y="2196445"/>
            <a:ext cx="3215099" cy="4204355"/>
          </a:xfrm>
          <a:prstGeom prst="rect">
            <a:avLst/>
          </a:prstGeom>
        </p:spPr>
      </p:pic>
      <p:pic>
        <p:nvPicPr>
          <p:cNvPr id="14" name="Picture 13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06C19BBF-A28B-4E63-9C6A-13B135289A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452" y="1419528"/>
            <a:ext cx="1671454" cy="17132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63B8E87-0AA5-4D34-8EF0-20D03BA71EDD}"/>
              </a:ext>
            </a:extLst>
          </p:cNvPr>
          <p:cNvSpPr txBox="1"/>
          <p:nvPr/>
        </p:nvSpPr>
        <p:spPr>
          <a:xfrm>
            <a:off x="9222452" y="789692"/>
            <a:ext cx="167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Team members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A667D8-F8D2-448A-9734-93217D68C369}"/>
              </a:ext>
            </a:extLst>
          </p:cNvPr>
          <p:cNvSpPr txBox="1"/>
          <p:nvPr/>
        </p:nvSpPr>
        <p:spPr>
          <a:xfrm>
            <a:off x="3436909" y="5953418"/>
            <a:ext cx="3999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ontserrat" panose="00000500000000000000" pitchFamily="2" charset="0"/>
              </a:rPr>
              <a:t>@</a:t>
            </a:r>
            <a:r>
              <a:rPr lang="pl-PL" sz="2000" dirty="0">
                <a:latin typeface="Montserrat" panose="00000500000000000000" pitchFamily="2" charset="0"/>
              </a:rPr>
              <a:t>Short w fanila w Lap</a:t>
            </a:r>
          </a:p>
          <a:p>
            <a:pPr algn="ctr"/>
            <a:endParaRPr lang="en-US" sz="20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047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20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1008563" y="5217109"/>
            <a:ext cx="370473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1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Administrator</a:t>
            </a:r>
            <a:endParaRPr kumimoji="0" lang="en-US" altLang="en-US" sz="21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D24839F-26A8-4605-BB8E-93D3C4D78B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495" y="959380"/>
            <a:ext cx="6537855" cy="359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372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21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1083977" y="5179402"/>
            <a:ext cx="3704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4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Customer</a:t>
            </a:r>
            <a:endParaRPr kumimoji="0" lang="en-US" altLang="en-US" sz="24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B80511B-7360-4932-BFCE-6DDD527303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46" y="1608285"/>
            <a:ext cx="7902616" cy="279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29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22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1319648" y="5179402"/>
            <a:ext cx="3704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4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User</a:t>
            </a:r>
            <a:endParaRPr kumimoji="0" lang="en-US" altLang="en-US" sz="24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FD41F05-BD60-4200-9BB1-588ED9DD21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534" y="158502"/>
            <a:ext cx="6537757" cy="475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14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23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1319648" y="5179402"/>
            <a:ext cx="3704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4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User</a:t>
            </a:r>
            <a:endParaRPr kumimoji="0" lang="en-US" altLang="en-US" sz="24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91E2A47-A6B8-4405-9F34-5B5D787BDF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20" y="1704749"/>
            <a:ext cx="8229242" cy="266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15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24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1319648" y="5179402"/>
            <a:ext cx="3704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4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User</a:t>
            </a:r>
            <a:endParaRPr kumimoji="0" lang="en-US" altLang="en-US" sz="24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D5293DB-83AE-401E-930F-7EB0F1D6DF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419" y="385638"/>
            <a:ext cx="5412509" cy="464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60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25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1319648" y="5179402"/>
            <a:ext cx="3704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4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User</a:t>
            </a:r>
            <a:endParaRPr kumimoji="0" lang="en-US" altLang="en-US" sz="24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D7B7BD6-5724-43D2-9332-EA2755E26B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648" y="1577976"/>
            <a:ext cx="7605398" cy="267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31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26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1319648" y="5179402"/>
            <a:ext cx="3704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4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User</a:t>
            </a:r>
            <a:endParaRPr kumimoji="0" lang="en-US" altLang="en-US" sz="24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EA09770-C775-4EC0-A5E5-BFFE647AE3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526" y="513922"/>
            <a:ext cx="6816149" cy="4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20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27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1366782" y="5179402"/>
            <a:ext cx="3704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4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Book</a:t>
            </a:r>
            <a:endParaRPr kumimoji="0" lang="en-US" altLang="en-US" sz="24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743DF41-8461-42E2-8E6A-F5FAE87CDC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650" y="340783"/>
            <a:ext cx="6796537" cy="461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281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28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1366782" y="5179402"/>
            <a:ext cx="3704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4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Book</a:t>
            </a:r>
            <a:endParaRPr kumimoji="0" lang="en-US" altLang="en-US" sz="24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3C7499E-0449-4A52-8F89-A942EBD08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80" y="-196612"/>
            <a:ext cx="7576805" cy="475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251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29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1036844" y="5179402"/>
            <a:ext cx="3704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4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AddUtilities</a:t>
            </a:r>
            <a:endParaRPr kumimoji="0" lang="en-US" altLang="en-US" sz="24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C4C1600-9970-45A6-9F26-1FC726CC91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881" y="167822"/>
            <a:ext cx="5410478" cy="486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599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3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54DAD1C-C353-492E-A256-AC97115498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54" y="2091739"/>
            <a:ext cx="8442189" cy="16412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1373714" y="5179406"/>
            <a:ext cx="15580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4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Main</a:t>
            </a:r>
            <a:endParaRPr kumimoji="0" lang="en-US" altLang="en-US" sz="54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063220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30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1036844" y="5179402"/>
            <a:ext cx="3704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4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AddUtilities</a:t>
            </a:r>
            <a:endParaRPr kumimoji="0" lang="en-US" altLang="en-US" sz="24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CDEA9C6-2799-41DD-B84C-11ECDDDFA0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094" y="553995"/>
            <a:ext cx="6428331" cy="411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799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31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1036844" y="5179402"/>
            <a:ext cx="3704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4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AddUtilities</a:t>
            </a:r>
            <a:endParaRPr kumimoji="0" lang="en-US" altLang="en-US" sz="24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818AE9F-6151-49A6-B523-9DA7563313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909" y="129720"/>
            <a:ext cx="6140766" cy="490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248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32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1036844" y="5179402"/>
            <a:ext cx="3704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4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AddUtilities</a:t>
            </a:r>
            <a:endParaRPr kumimoji="0" lang="en-US" altLang="en-US" sz="24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97CA8CF-3B84-4B8D-BB5C-3E57A7AC91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20" y="1936089"/>
            <a:ext cx="8022889" cy="205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5299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33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73272" y="5070155"/>
            <a:ext cx="3864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AdministratorOptionList</a:t>
            </a:r>
            <a:endParaRPr kumimoji="0" lang="en-US" altLang="en-US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17BBA96-3BB5-404A-8634-0C977C08F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25" y="340783"/>
            <a:ext cx="6027878" cy="454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939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34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73272" y="5070155"/>
            <a:ext cx="3864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AdministratorOptionList</a:t>
            </a:r>
            <a:endParaRPr kumimoji="0" lang="en-US" altLang="en-US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E37BC3D-70E0-415F-B1AE-484CBB30AC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372" y="552372"/>
            <a:ext cx="6685589" cy="434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2388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35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73272" y="5070155"/>
            <a:ext cx="3864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AdministratorOptionList</a:t>
            </a:r>
            <a:endParaRPr kumimoji="0" lang="en-US" altLang="en-US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643F71E-2A35-4E8D-903F-A435ABA5AE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555" y="891676"/>
            <a:ext cx="7383956" cy="374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502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36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73272" y="5070155"/>
            <a:ext cx="3864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AdministratorOptionList</a:t>
            </a:r>
            <a:endParaRPr kumimoji="0" lang="en-US" altLang="en-US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318FA17-A237-4EDF-8994-109ED1D25C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370" y="-2"/>
            <a:ext cx="6507084" cy="495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7050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37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54418" y="5176763"/>
            <a:ext cx="3864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4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DeleteUtilities</a:t>
            </a:r>
            <a:endParaRPr kumimoji="0" lang="en-US" altLang="en-US" sz="24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8F79E65-6CC0-487A-8EF4-F77D8FD7B2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528" y="282129"/>
            <a:ext cx="5143764" cy="475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6269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38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54418" y="5176763"/>
            <a:ext cx="3864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4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DeleteUtilities</a:t>
            </a:r>
            <a:endParaRPr kumimoji="0" lang="en-US" altLang="en-US" sz="24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C8323DA-6418-414A-8B60-8683EFFB5F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4" y="513922"/>
            <a:ext cx="6435698" cy="437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898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39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54418" y="5176763"/>
            <a:ext cx="3864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4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DeleteUtilities</a:t>
            </a:r>
            <a:endParaRPr kumimoji="0" lang="en-US" altLang="en-US" sz="24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92C230B-6249-40AA-B81B-189E99DB5D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276" y="1308789"/>
            <a:ext cx="6431583" cy="327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69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4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887638" y="5198197"/>
            <a:ext cx="37047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000" b="1" i="0" u="none" strike="noStrike" cap="none" normalizeH="0" baseline="0" dirty="0" err="1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BookFileHandling</a:t>
            </a:r>
            <a:endParaRPr kumimoji="0" lang="en-US" altLang="en-US" sz="20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1CD8A44-F81D-46FC-8161-1D63E4EB0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42" y="340784"/>
            <a:ext cx="5390661" cy="470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74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40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54418" y="5176763"/>
            <a:ext cx="3864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4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DeleteUtilities</a:t>
            </a:r>
            <a:endParaRPr kumimoji="0" lang="en-US" altLang="en-US" sz="24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3AD6036-4E0B-4EDA-A5F3-9738EC8A9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385" y="205925"/>
            <a:ext cx="6617040" cy="482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889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41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54418" y="5242751"/>
            <a:ext cx="38649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GiveAccessUtilities</a:t>
            </a:r>
            <a:endParaRPr kumimoji="0" lang="en-US" altLang="en-US" sz="20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0288350-8A5B-4418-89FF-BCBAAB9C7A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009" y="167823"/>
            <a:ext cx="5797848" cy="486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2243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42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54418" y="5242751"/>
            <a:ext cx="38649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GiveAccessUtilities</a:t>
            </a:r>
            <a:endParaRPr kumimoji="0" lang="en-US" altLang="en-US" sz="20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6FB9865-4B24-4277-A296-48CF8031D8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3" y="513922"/>
            <a:ext cx="6922519" cy="438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26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43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54418" y="5242751"/>
            <a:ext cx="38649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GiveAccessUtilities</a:t>
            </a:r>
            <a:endParaRPr kumimoji="0" lang="en-US" altLang="en-US" sz="20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4DF8C49-5C19-451C-9B02-44007E75E0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551" y="971495"/>
            <a:ext cx="6475448" cy="341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04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44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54418" y="5242751"/>
            <a:ext cx="38649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GiveAccessUtilities</a:t>
            </a:r>
            <a:endParaRPr kumimoji="0" lang="en-US" altLang="en-US" sz="20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501CD38-6C69-4622-8B33-9ECDE9A13F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666" y="627373"/>
            <a:ext cx="6906479" cy="430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4584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45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54418" y="5242751"/>
            <a:ext cx="38649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GiveAccessUtilities</a:t>
            </a:r>
            <a:endParaRPr kumimoji="0" lang="en-US" altLang="en-US" sz="20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B7BAF460-4A65-4520-94E0-4207A62971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416" y="122698"/>
            <a:ext cx="6111770" cy="493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049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46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54418" y="5242751"/>
            <a:ext cx="38649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GiveAccessUtilities</a:t>
            </a:r>
            <a:endParaRPr kumimoji="0" lang="en-US" altLang="en-US" sz="20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79514A2-7492-498A-B981-366F7D0F02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504" y="1685808"/>
            <a:ext cx="7413240" cy="270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272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47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54418" y="5242751"/>
            <a:ext cx="38649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UpdateUtilities</a:t>
            </a:r>
            <a:endParaRPr kumimoji="0" lang="en-US" altLang="en-US" sz="20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7AFFCDA-A138-4593-8645-B80A6FFCA1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332" y="340784"/>
            <a:ext cx="6100960" cy="462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364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48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54418" y="5242751"/>
            <a:ext cx="38649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UpdateUtilities</a:t>
            </a:r>
            <a:endParaRPr kumimoji="0" lang="en-US" altLang="en-US" sz="20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FEABAB5-A13F-4360-AC08-64BAFA76E4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759" y="340784"/>
            <a:ext cx="6937548" cy="445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325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49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54418" y="5242751"/>
            <a:ext cx="38649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UpdateUtilities</a:t>
            </a:r>
            <a:endParaRPr kumimoji="0" lang="en-US" altLang="en-US" sz="20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20221BF-9CA4-428F-BE6E-4BFFEC49B5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100" y="177631"/>
            <a:ext cx="5440345" cy="488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30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5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887638" y="5198197"/>
            <a:ext cx="37047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000" b="1" i="0" u="none" strike="noStrike" cap="none" normalizeH="0" baseline="0" dirty="0" err="1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BookFileHandling</a:t>
            </a:r>
            <a:endParaRPr kumimoji="0" lang="en-US" altLang="en-US" sz="20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F2D6673-30B3-4E3F-998F-3758706E0D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281" y="505759"/>
            <a:ext cx="5874052" cy="417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875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50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54418" y="5242751"/>
            <a:ext cx="38649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UpdateUtilities</a:t>
            </a:r>
            <a:endParaRPr kumimoji="0" lang="en-US" altLang="en-US" sz="20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540E5AE-049A-4439-A095-C9F15470E3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715" y="211041"/>
            <a:ext cx="6067604" cy="482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716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51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54418" y="5242751"/>
            <a:ext cx="38649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UpdateUtilities</a:t>
            </a:r>
            <a:endParaRPr kumimoji="0" lang="en-US" altLang="en-US" sz="20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2D19FE7-C89A-487C-83B0-7B33B204AE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325" y="277926"/>
            <a:ext cx="5898666" cy="468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364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52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54418" y="5242751"/>
            <a:ext cx="38649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UpdateUtilities</a:t>
            </a:r>
            <a:endParaRPr kumimoji="0" lang="en-US" altLang="en-US" sz="20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561B53E-2393-45A2-901A-B9CBA52B2C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855" y="195988"/>
            <a:ext cx="5531134" cy="457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7555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53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54418" y="5242751"/>
            <a:ext cx="38649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UpdateUtilities</a:t>
            </a:r>
            <a:endParaRPr kumimoji="0" lang="en-US" altLang="en-US" sz="20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DD6868C-05BB-4DF2-9BC9-0DB3D6B3C9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850" y="1841922"/>
            <a:ext cx="7146641" cy="190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9946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54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54418" y="5242751"/>
            <a:ext cx="38649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CommonUtilities</a:t>
            </a:r>
            <a:endParaRPr kumimoji="0" lang="en-US" altLang="en-US" sz="20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C7C64D4-7826-4175-A19E-F2D51BC52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722" y="494827"/>
            <a:ext cx="7240757" cy="423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024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55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54418" y="5242751"/>
            <a:ext cx="38649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CommonUtilities</a:t>
            </a:r>
            <a:endParaRPr kumimoji="0" lang="en-US" altLang="en-US" sz="20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C3EC5EE-86F9-48BE-8D58-0FE060F95A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169" y="259054"/>
            <a:ext cx="5296172" cy="472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4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56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54418" y="5242751"/>
            <a:ext cx="38649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CommonUtilities</a:t>
            </a:r>
            <a:endParaRPr kumimoji="0" lang="en-US" altLang="en-US" sz="20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F7D2333-49F5-4604-8947-89857F6050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807" y="325348"/>
            <a:ext cx="5904220" cy="471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69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57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54418" y="5242751"/>
            <a:ext cx="38649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CommonUtilities</a:t>
            </a:r>
            <a:endParaRPr kumimoji="0" lang="en-US" altLang="en-US" sz="20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FBBE0BC-E111-4DA6-BB36-36CB6582A4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221" y="211042"/>
            <a:ext cx="6089204" cy="487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745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58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54418" y="5242751"/>
            <a:ext cx="38649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CommonUtilities</a:t>
            </a:r>
            <a:endParaRPr kumimoji="0" lang="en-US" altLang="en-US" sz="20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52685AA-2AE4-41D8-B1F9-7639C0A8D2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44" y="211980"/>
            <a:ext cx="6558691" cy="484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9346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59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54418" y="5242751"/>
            <a:ext cx="38649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ConsoleReader</a:t>
            </a:r>
            <a:endParaRPr kumimoji="0" lang="en-US" altLang="en-US" sz="20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2C0D6B5-72A8-4271-915D-BA535EE41C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913" y="157062"/>
            <a:ext cx="5467652" cy="486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55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6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887638" y="5198197"/>
            <a:ext cx="37047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000" b="1" i="0" u="none" strike="noStrike" cap="none" normalizeH="0" baseline="0" dirty="0" err="1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BookFileHandling</a:t>
            </a:r>
            <a:endParaRPr kumimoji="0" lang="en-US" altLang="en-US" sz="20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B8488D1-4906-4442-9DA3-FAF5FFEE3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844" y="1523556"/>
            <a:ext cx="6369377" cy="276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484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60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54418" y="5242751"/>
            <a:ext cx="38649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ConsoleReader</a:t>
            </a:r>
            <a:endParaRPr kumimoji="0" lang="en-US" altLang="en-US" sz="20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3008383-38E5-42D9-A8F1-B89C8C2E9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096" y="171736"/>
            <a:ext cx="5820196" cy="489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546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61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54418" y="5242751"/>
            <a:ext cx="38649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ConsoleReader</a:t>
            </a:r>
            <a:endParaRPr kumimoji="0" lang="en-US" altLang="en-US" sz="20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CDFA9E9-F867-4263-8B6D-B031FFA6B2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416" y="207329"/>
            <a:ext cx="5092962" cy="499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040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62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54418" y="5242751"/>
            <a:ext cx="38649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ConsoleReader</a:t>
            </a:r>
            <a:endParaRPr kumimoji="0" lang="en-US" altLang="en-US" sz="20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106496B-88E4-4AE8-98B9-294F4EA8D6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671" y="117020"/>
            <a:ext cx="5893103" cy="491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9698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63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54418" y="5242751"/>
            <a:ext cx="38649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ConsoleReader</a:t>
            </a:r>
            <a:endParaRPr kumimoji="0" lang="en-US" altLang="en-US" sz="20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2969B2E-649F-480A-9CD6-CB87F426CE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342" y="103471"/>
            <a:ext cx="4553844" cy="54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22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64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54418" y="5242751"/>
            <a:ext cx="38649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ConsoleReader</a:t>
            </a:r>
            <a:endParaRPr kumimoji="0" lang="en-US" altLang="en-US" sz="20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EB7D5DC-F93D-4995-B3F7-394D3511B4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032" y="106275"/>
            <a:ext cx="4483330" cy="526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9875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65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54418" y="5242751"/>
            <a:ext cx="38649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ShowUtilities</a:t>
            </a:r>
            <a:endParaRPr kumimoji="0" lang="en-US" altLang="en-US" sz="20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0C82FFD-0D59-491B-8370-C0538E12CE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473" y="104167"/>
            <a:ext cx="5260202" cy="503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938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66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54418" y="5242751"/>
            <a:ext cx="38649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ShowUtilities</a:t>
            </a:r>
            <a:endParaRPr kumimoji="0" lang="en-US" altLang="en-US" sz="20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BF035D1-5F43-42D3-8873-39BA6B0E88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644" y="216454"/>
            <a:ext cx="5876556" cy="486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5714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67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54418" y="5242751"/>
            <a:ext cx="38649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ShowUtilities</a:t>
            </a:r>
            <a:endParaRPr kumimoji="0" lang="en-US" altLang="en-US" sz="20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E7778FC-7AA4-4BFD-B9C2-7637B11915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85" y="1017473"/>
            <a:ext cx="8037669" cy="304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3738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68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54418" y="5242751"/>
            <a:ext cx="38649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ShowUtilities</a:t>
            </a:r>
            <a:endParaRPr kumimoji="0" lang="en-US" altLang="en-US" sz="20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5772003-F1EA-4BAB-92C9-A129F63944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329" y="84612"/>
            <a:ext cx="5356415" cy="507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531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69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54418" y="5242751"/>
            <a:ext cx="38649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ShowUtilities</a:t>
            </a:r>
            <a:endParaRPr kumimoji="0" lang="en-US" altLang="en-US" sz="20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44FD254-4657-41A3-9DDA-FFC75B998B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290" y="35483"/>
            <a:ext cx="5277121" cy="520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881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7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829454" y="5235904"/>
            <a:ext cx="3704734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1900" b="1" i="0" u="none" strike="noStrike" cap="none" normalizeH="0" baseline="0" dirty="0" err="1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BorrowFileHandling</a:t>
            </a:r>
            <a:endParaRPr kumimoji="0" lang="en-US" altLang="en-US" sz="19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2E8B971-75C9-4943-8075-91541E81BE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160" y="707010"/>
            <a:ext cx="7073048" cy="364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240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70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54418" y="5242751"/>
            <a:ext cx="38649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ShowUtilities</a:t>
            </a:r>
            <a:endParaRPr kumimoji="0" lang="en-US" altLang="en-US" sz="20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3A10A0A-E868-48AE-BABA-95696F3BE2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935" y="340784"/>
            <a:ext cx="6490483" cy="467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04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71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54418" y="5242751"/>
            <a:ext cx="38649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BorrowUtilities</a:t>
            </a:r>
            <a:endParaRPr kumimoji="0" lang="en-US" altLang="en-US" sz="20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BEF4549-5ECC-48E6-94D6-764DBC4E10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801" y="197543"/>
            <a:ext cx="5340624" cy="487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580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72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54418" y="5242751"/>
            <a:ext cx="38649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BorrowUtilities</a:t>
            </a:r>
            <a:endParaRPr kumimoji="0" lang="en-US" altLang="en-US" sz="20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6DEEA0C-38A0-4832-9278-18CAAFA09D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420" y="235538"/>
            <a:ext cx="4521432" cy="520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774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73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54418" y="5242751"/>
            <a:ext cx="38649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BorrowUtilities</a:t>
            </a:r>
            <a:endParaRPr kumimoji="0" lang="en-US" altLang="en-US" sz="20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569D3B4-3CD2-45B5-A591-893A2E8B86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330" y="97969"/>
            <a:ext cx="6305874" cy="493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3845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74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54418" y="5242751"/>
            <a:ext cx="38649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BorrowUtilities</a:t>
            </a:r>
            <a:endParaRPr kumimoji="0" lang="en-US" altLang="en-US" sz="20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EA72458-4141-42D0-955A-822C7E4E1A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571" y="1250310"/>
            <a:ext cx="7525411" cy="236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8611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75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54418" y="5242751"/>
            <a:ext cx="38649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BorrowUtilities</a:t>
            </a:r>
            <a:endParaRPr kumimoji="0" lang="en-US" altLang="en-US" sz="20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5C3817A-F54C-4B87-86F2-5DE0CBE66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913" y="340784"/>
            <a:ext cx="6058211" cy="452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6170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76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54418" y="5242751"/>
            <a:ext cx="38649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BorrowUtilities</a:t>
            </a:r>
            <a:endParaRPr kumimoji="0" lang="en-US" altLang="en-US" sz="20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DAB64A8-3210-406E-9895-1FB0FEC8C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240" y="284455"/>
            <a:ext cx="6515435" cy="467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8439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77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54418" y="5242751"/>
            <a:ext cx="38649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BorrowUtilities</a:t>
            </a:r>
            <a:endParaRPr kumimoji="0" lang="en-US" altLang="en-US" sz="20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44818BC-E1DB-4EF9-9CB9-625F74570B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208" y="194176"/>
            <a:ext cx="6515435" cy="467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746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78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54418" y="5242751"/>
            <a:ext cx="38649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BorrowUtilities</a:t>
            </a:r>
            <a:endParaRPr kumimoji="0" lang="en-US" altLang="en-US" sz="20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2FA2345-E1BC-463A-831A-723B41CF53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03" y="1320547"/>
            <a:ext cx="7334281" cy="286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6943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79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54418" y="5242751"/>
            <a:ext cx="38649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BuyUtilities</a:t>
            </a:r>
            <a:endParaRPr kumimoji="0" lang="en-US" altLang="en-US" sz="20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9DF0031-6ABC-4248-A381-9E21D47048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492" y="340784"/>
            <a:ext cx="5048509" cy="448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076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8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829454" y="5235904"/>
            <a:ext cx="3704734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1900" b="1" i="0" u="none" strike="noStrike" cap="none" normalizeH="0" baseline="0" dirty="0" err="1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BorrowFileHandling</a:t>
            </a:r>
            <a:endParaRPr kumimoji="0" lang="en-US" altLang="en-US" sz="19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4DF6EF6-DA78-49AB-87B4-5F9FC48FE0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783" y="250376"/>
            <a:ext cx="5607338" cy="478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8785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80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54418" y="5242751"/>
            <a:ext cx="38649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BuyUtilities</a:t>
            </a:r>
            <a:endParaRPr kumimoji="0" lang="en-US" altLang="en-US" sz="20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96C3255-EFAA-4B5D-B852-41410692D0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516" y="184736"/>
            <a:ext cx="4730993" cy="525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769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81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54418" y="5242751"/>
            <a:ext cx="38649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BuyUtilities</a:t>
            </a:r>
            <a:endParaRPr kumimoji="0" lang="en-US" altLang="en-US" sz="20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AAB2D8E-A41E-4B4A-9DA5-AD3BFE9542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691" y="197352"/>
            <a:ext cx="5505733" cy="466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440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82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54418" y="5242751"/>
            <a:ext cx="38649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BuyUtilities</a:t>
            </a:r>
            <a:endParaRPr kumimoji="0" lang="en-US" altLang="en-US" sz="20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CC0BB6D-FE63-4080-B37F-BE5E251D18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70" y="727032"/>
            <a:ext cx="7513449" cy="271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162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83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54418" y="5242751"/>
            <a:ext cx="38649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BuyUtilities</a:t>
            </a:r>
            <a:endParaRPr kumimoji="0" lang="en-US" altLang="en-US" sz="20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AEB8441-731F-4E10-AECE-4D6FF6C738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562" y="0"/>
            <a:ext cx="5166730" cy="45242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D68749-BD03-45D0-88F0-BD28AFD8D6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562" y="4484811"/>
            <a:ext cx="5166730" cy="65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990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84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54418" y="5242751"/>
            <a:ext cx="38649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BuyUtilities</a:t>
            </a:r>
            <a:endParaRPr kumimoji="0" lang="en-US" altLang="en-US" sz="20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A5CDE482-0D14-4A7C-816D-053A2F4B86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558" y="537613"/>
            <a:ext cx="6178868" cy="41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4060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85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54418" y="5242751"/>
            <a:ext cx="38649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BuyUtilities</a:t>
            </a:r>
            <a:endParaRPr kumimoji="0" lang="en-US" altLang="en-US" sz="20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4C93E57-156B-406F-B902-BFAD628710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78" y="464372"/>
            <a:ext cx="6750397" cy="421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067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86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54418" y="5242751"/>
            <a:ext cx="38649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20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BuyUtilities</a:t>
            </a:r>
            <a:endParaRPr kumimoji="0" lang="en-US" altLang="en-US" sz="20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43BEFE5-D403-40B5-A8F5-36D4D37B56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88" y="2087612"/>
            <a:ext cx="8445738" cy="208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1346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87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16711" y="5102868"/>
            <a:ext cx="38649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CustomerAdvancedOptionList</a:t>
            </a:r>
            <a:endParaRPr kumimoji="0" lang="en-US" altLang="en-US" sz="16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339D815-DCA6-49F4-828F-8447395DB1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188" y="290718"/>
            <a:ext cx="5772447" cy="452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84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88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16711" y="5102868"/>
            <a:ext cx="38649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CustomerAdvancedOptionList</a:t>
            </a:r>
            <a:endParaRPr kumimoji="0" lang="en-US" altLang="en-US" sz="16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22500C7-C383-4CB8-949E-39EDCD9F72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683" y="891676"/>
            <a:ext cx="6388428" cy="381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532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89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16711" y="5102868"/>
            <a:ext cx="38649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CustomerAdvancedOptionList</a:t>
            </a:r>
            <a:endParaRPr kumimoji="0" lang="en-US" altLang="en-US" sz="16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B3670CD-F015-4E32-998D-5A183E5A64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988" y="1211825"/>
            <a:ext cx="7045823" cy="357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936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9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829454" y="5235904"/>
            <a:ext cx="3704734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 </a:t>
            </a:r>
            <a:r>
              <a:rPr kumimoji="0" lang="en-US" altLang="en-US" sz="1900" b="1" i="0" u="none" strike="noStrike" cap="none" normalizeH="0" baseline="0" dirty="0" err="1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BorrowFileHandling</a:t>
            </a:r>
            <a:endParaRPr kumimoji="0" lang="en-US" altLang="en-US" sz="19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821A941-05B2-44D4-A134-4907CA874B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255" y="513922"/>
            <a:ext cx="7474334" cy="426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6841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90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16711" y="5102868"/>
            <a:ext cx="3864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CustomerOptionList</a:t>
            </a:r>
            <a:endParaRPr kumimoji="0" lang="en-US" altLang="en-US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0A831D9-9CB8-4A50-A971-692E051829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396" y="251922"/>
            <a:ext cx="5334274" cy="444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9348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91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16711" y="5102868"/>
            <a:ext cx="3864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CustomerOptionList</a:t>
            </a:r>
            <a:endParaRPr kumimoji="0" lang="en-US" altLang="en-US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95AC560-4181-44BB-98CE-1A4657E5A2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009" y="599494"/>
            <a:ext cx="6291249" cy="406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1134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92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16711" y="5102868"/>
            <a:ext cx="3864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CustomerOptionList</a:t>
            </a:r>
            <a:endParaRPr kumimoji="0" lang="en-US" altLang="en-US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9DA81B1-7155-402B-B937-14431DDF8A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34" y="891676"/>
            <a:ext cx="6991884" cy="347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36042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93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16711" y="5102868"/>
            <a:ext cx="3864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CustomerOptionList</a:t>
            </a:r>
            <a:endParaRPr kumimoji="0" lang="en-US" altLang="en-US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8C6987B-0D6D-43B5-A036-F761B0F98C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412" y="94100"/>
            <a:ext cx="6371942" cy="493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4150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94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16711" y="5102868"/>
            <a:ext cx="3864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KnowBillUtilities</a:t>
            </a:r>
            <a:endParaRPr kumimoji="0" lang="en-US" altLang="en-US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0856896-9FB9-4D1B-9C68-6F46C71BB7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982" y="138126"/>
            <a:ext cx="5283472" cy="518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50412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95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16711" y="5102868"/>
            <a:ext cx="3864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KnowBillUtilities</a:t>
            </a:r>
            <a:endParaRPr kumimoji="0" lang="en-US" altLang="en-US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F97FB5E-3BD3-4D05-AF90-4AF3444E2B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847" y="227491"/>
            <a:ext cx="6068321" cy="449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4162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96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16711" y="5102868"/>
            <a:ext cx="3864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KnowBillUtilities</a:t>
            </a:r>
            <a:endParaRPr kumimoji="0" lang="en-US" altLang="en-US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A4405B5-4CE1-4334-BAF9-B36D2446A5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70" y="857837"/>
            <a:ext cx="6357784" cy="335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9134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97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16711" y="5102868"/>
            <a:ext cx="3864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KnowBillUtilities</a:t>
            </a:r>
            <a:endParaRPr kumimoji="0" lang="en-US" altLang="en-US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872F43E-A49A-4D86-A0E0-1607B9DDD3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17" y="336403"/>
            <a:ext cx="8599376" cy="425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9853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98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16711" y="5102868"/>
            <a:ext cx="3864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KnowBillUtilities</a:t>
            </a:r>
            <a:endParaRPr kumimoji="0" lang="en-US" altLang="en-US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C3E1920-19DF-4493-8CAA-C98BEBCD6E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87" y="340783"/>
            <a:ext cx="5918014" cy="445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905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E99-3E8C-4298-B733-235F3DC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C73173-C6F4-4B3A-A7D0-72DA7E58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FFCC0-C649-4BB8-8B9E-B84E32C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2292" y="5546095"/>
            <a:ext cx="2560320" cy="340783"/>
          </a:xfrm>
        </p:spPr>
        <p:txBody>
          <a:bodyPr/>
          <a:lstStyle/>
          <a:p>
            <a:fld id="{6DBD0F34-2A6E-46AA-B88E-C78564D47BD8}" type="slidenum">
              <a:rPr lang="en-US" sz="3200">
                <a:solidFill>
                  <a:schemeClr val="bg1"/>
                </a:solidFill>
                <a:latin typeface="Abraam" pitchFamily="2" charset="0"/>
              </a:rPr>
              <a:t>99</a:t>
            </a:fld>
            <a:endParaRPr lang="en-US" sz="3200" dirty="0">
              <a:solidFill>
                <a:schemeClr val="bg1"/>
              </a:solidFill>
              <a:latin typeface="Abraam" pitchFamily="2" charset="0"/>
            </a:endParaRPr>
          </a:p>
        </p:txBody>
      </p:sp>
      <p:pic>
        <p:nvPicPr>
          <p:cNvPr id="8" name="Picture 7" descr="A picture containing text, shelf, screenshot&#10;&#10;Description automatically generated">
            <a:extLst>
              <a:ext uri="{FF2B5EF4-FFF2-40B4-BE49-F238E27FC236}">
                <a16:creationId xmlns:a16="http://schemas.microsoft.com/office/drawing/2014/main" id="{B6AF6008-CC69-4136-A033-DC0FA13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8" b="89951" l="10000" r="90000">
                        <a14:foregroundMark x1="33900" y1="9756" x2="46200" y2="8488"/>
                        <a14:foregroundMark x1="46200" y1="8488" x2="63500" y2="10146"/>
                        <a14:foregroundMark x1="63500" y1="10146" x2="68800" y2="21073"/>
                        <a14:foregroundMark x1="68800" y1="21073" x2="67800" y2="81171"/>
                        <a14:foregroundMark x1="67800" y1="81171" x2="42000" y2="83902"/>
                        <a14:foregroundMark x1="42000" y1="83902" x2="32800" y2="80488"/>
                        <a14:foregroundMark x1="32800" y1="80488" x2="32300" y2="73171"/>
                        <a14:foregroundMark x1="32900" y1="74049" x2="33300" y2="13366"/>
                        <a14:foregroundMark x1="33300" y1="13366" x2="33800" y2="12195"/>
                        <a14:foregroundMark x1="67400" y1="23610" x2="36900" y2="21366"/>
                        <a14:foregroundMark x1="42200" y1="25366" x2="41000" y2="2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45" y="1325260"/>
            <a:ext cx="1671454" cy="1713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8DB19-523D-4F04-A805-886815C67BDE}"/>
              </a:ext>
            </a:extLst>
          </p:cNvPr>
          <p:cNvSpPr txBox="1"/>
          <p:nvPr/>
        </p:nvSpPr>
        <p:spPr>
          <a:xfrm>
            <a:off x="216711" y="5102868"/>
            <a:ext cx="3864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Class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CC78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solidFill>
                    <a:schemeClr val="tx1"/>
                  </a:solidFill>
                </a:ln>
                <a:solidFill>
                  <a:srgbClr val="A9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/>
              </a:rPr>
              <a:t>KnowBillUtilities</a:t>
            </a:r>
            <a:endParaRPr kumimoji="0" lang="en-US" altLang="en-US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47E7-08F8-460C-8948-81917E52C22E}"/>
              </a:ext>
            </a:extLst>
          </p:cNvPr>
          <p:cNvSpPr txBox="1"/>
          <p:nvPr/>
        </p:nvSpPr>
        <p:spPr>
          <a:xfrm>
            <a:off x="9398524" y="707010"/>
            <a:ext cx="13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lgeer"/>
              </a:rPr>
              <a:t>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B09E5F8-2D21-4AF6-A145-26E4693004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52" y="176412"/>
            <a:ext cx="5359675" cy="475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793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544</TotalTime>
  <Words>497</Words>
  <Application>Microsoft Office PowerPoint</Application>
  <PresentationFormat>Custom</PresentationFormat>
  <Paragraphs>378</Paragraphs>
  <Slides>120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8" baseType="lpstr">
      <vt:lpstr>Abraam</vt:lpstr>
      <vt:lpstr>Arial</vt:lpstr>
      <vt:lpstr>Bolgeer</vt:lpstr>
      <vt:lpstr>Calibri</vt:lpstr>
      <vt:lpstr>Calibri Light</vt:lpstr>
      <vt:lpstr>JetBrains Mono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iti.202120131</dc:creator>
  <cp:lastModifiedBy>iti.202120131</cp:lastModifiedBy>
  <cp:revision>38</cp:revision>
  <dcterms:created xsi:type="dcterms:W3CDTF">2022-12-21T11:05:40Z</dcterms:created>
  <dcterms:modified xsi:type="dcterms:W3CDTF">2023-09-30T10:02:20Z</dcterms:modified>
</cp:coreProperties>
</file>